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84" y="-2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C6A74-0B75-47E8-AD67-2017AB4C1B36}" type="datetimeFigureOut">
              <a:rPr lang="en-US" smtClean="0"/>
              <a:t>11/11/2013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8A94E-761A-4377-83AB-45407F8249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C6A74-0B75-47E8-AD67-2017AB4C1B36}" type="datetimeFigureOut">
              <a:rPr lang="en-US" smtClean="0"/>
              <a:t>11/11/2013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8A94E-761A-4377-83AB-45407F8249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C6A74-0B75-47E8-AD67-2017AB4C1B36}" type="datetimeFigureOut">
              <a:rPr lang="en-US" smtClean="0"/>
              <a:t>11/11/2013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8A94E-761A-4377-83AB-45407F8249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C6A74-0B75-47E8-AD67-2017AB4C1B36}" type="datetimeFigureOut">
              <a:rPr lang="en-US" smtClean="0"/>
              <a:t>11/11/2013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8A94E-761A-4377-83AB-45407F8249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C6A74-0B75-47E8-AD67-2017AB4C1B36}" type="datetimeFigureOut">
              <a:rPr lang="en-US" smtClean="0"/>
              <a:t>11/11/2013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8A94E-761A-4377-83AB-45407F8249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C6A74-0B75-47E8-AD67-2017AB4C1B36}" type="datetimeFigureOut">
              <a:rPr lang="en-US" smtClean="0"/>
              <a:t>11/11/2013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8A94E-761A-4377-83AB-45407F8249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C6A74-0B75-47E8-AD67-2017AB4C1B36}" type="datetimeFigureOut">
              <a:rPr lang="en-US" smtClean="0"/>
              <a:t>11/11/2013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8A94E-761A-4377-83AB-45407F8249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C6A74-0B75-47E8-AD67-2017AB4C1B36}" type="datetimeFigureOut">
              <a:rPr lang="en-US" smtClean="0"/>
              <a:t>11/11/2013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8A94E-761A-4377-83AB-45407F8249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C6A74-0B75-47E8-AD67-2017AB4C1B36}" type="datetimeFigureOut">
              <a:rPr lang="en-US" smtClean="0"/>
              <a:t>11/11/2013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8A94E-761A-4377-83AB-45407F8249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C6A74-0B75-47E8-AD67-2017AB4C1B36}" type="datetimeFigureOut">
              <a:rPr lang="en-US" smtClean="0"/>
              <a:t>11/11/2013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8A94E-761A-4377-83AB-45407F8249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C6A74-0B75-47E8-AD67-2017AB4C1B36}" type="datetimeFigureOut">
              <a:rPr lang="en-US" smtClean="0"/>
              <a:t>11/11/2013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8A94E-761A-4377-83AB-45407F8249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8C6A74-0B75-47E8-AD67-2017AB4C1B36}" type="datetimeFigureOut">
              <a:rPr lang="en-US" smtClean="0"/>
              <a:t>11/11/2013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F8A94E-761A-4377-83AB-45407F82492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Rectangle 46"/>
          <p:cNvSpPr/>
          <p:nvPr/>
        </p:nvSpPr>
        <p:spPr>
          <a:xfrm>
            <a:off x="2657856" y="2514600"/>
            <a:ext cx="304800" cy="3048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295400" y="718066"/>
            <a:ext cx="304800" cy="3048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>
            <a:spLocks noChangeAspect="1"/>
          </p:cNvSpPr>
          <p:nvPr/>
        </p:nvSpPr>
        <p:spPr>
          <a:xfrm>
            <a:off x="1371600" y="794266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09600" y="685800"/>
            <a:ext cx="6700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Point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62000" y="1371600"/>
            <a:ext cx="2209800" cy="1524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dirty="0" smtClean="0">
                <a:solidFill>
                  <a:schemeClr val="tx1"/>
                </a:solidFill>
              </a:rPr>
              <a:t>function</a:t>
            </a:r>
          </a:p>
          <a:p>
            <a:pPr>
              <a:tabLst>
                <a:tab pos="1490663" algn="r"/>
              </a:tabLst>
            </a:pPr>
            <a:r>
              <a:rPr lang="en-US" dirty="0" smtClean="0">
                <a:solidFill>
                  <a:schemeClr val="tx1"/>
                </a:solidFill>
              </a:rPr>
              <a:t>	this.x</a:t>
            </a:r>
          </a:p>
          <a:p>
            <a:pPr>
              <a:tabLst>
                <a:tab pos="1490663" algn="r"/>
              </a:tabLst>
            </a:pPr>
            <a:endParaRPr lang="en-US" sz="600" dirty="0" smtClean="0">
              <a:solidFill>
                <a:schemeClr val="tx1"/>
              </a:solidFill>
            </a:endParaRPr>
          </a:p>
          <a:p>
            <a:pPr>
              <a:tabLst>
                <a:tab pos="1490663" algn="r"/>
              </a:tabLst>
            </a:pPr>
            <a:r>
              <a:rPr lang="en-US" dirty="0" smtClean="0">
                <a:solidFill>
                  <a:schemeClr val="tx1"/>
                </a:solidFill>
              </a:rPr>
              <a:t>	this.y</a:t>
            </a:r>
          </a:p>
          <a:p>
            <a:pPr>
              <a:tabLst>
                <a:tab pos="1490663" algn="r"/>
              </a:tabLst>
            </a:pPr>
            <a:endParaRPr lang="en-US" sz="600" dirty="0" smtClean="0">
              <a:solidFill>
                <a:schemeClr val="tx1"/>
              </a:solidFill>
            </a:endParaRPr>
          </a:p>
          <a:p>
            <a:pPr>
              <a:tabLst>
                <a:tab pos="1490663" algn="r"/>
              </a:tabLst>
            </a:pPr>
            <a:r>
              <a:rPr lang="en-US" dirty="0" smtClean="0">
                <a:solidFill>
                  <a:schemeClr val="tx1"/>
                </a:solidFill>
              </a:rPr>
              <a:t>	prototype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514600" y="1676400"/>
            <a:ext cx="304800" cy="3048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>
            <a:spLocks noChangeAspect="1"/>
          </p:cNvSpPr>
          <p:nvPr/>
        </p:nvSpPr>
        <p:spPr>
          <a:xfrm>
            <a:off x="2590800" y="1752600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514600" y="2057400"/>
            <a:ext cx="304800" cy="3048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>
            <a:spLocks noChangeAspect="1"/>
          </p:cNvSpPr>
          <p:nvPr/>
        </p:nvSpPr>
        <p:spPr>
          <a:xfrm>
            <a:off x="2590800" y="2133600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2514600" y="2438400"/>
            <a:ext cx="304800" cy="3048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>
            <a:spLocks noChangeAspect="1"/>
          </p:cNvSpPr>
          <p:nvPr/>
        </p:nvSpPr>
        <p:spPr>
          <a:xfrm>
            <a:off x="2590800" y="2514600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563624" y="3276600"/>
            <a:ext cx="2209800" cy="1524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>
              <a:tabLst>
                <a:tab pos="1600200" algn="r"/>
              </a:tabLst>
            </a:pPr>
            <a:r>
              <a:rPr lang="en-US" dirty="0" smtClean="0">
                <a:solidFill>
                  <a:schemeClr val="tx1"/>
                </a:solidFill>
              </a:rPr>
              <a:t>	constructor</a:t>
            </a:r>
          </a:p>
          <a:p>
            <a:pPr>
              <a:tabLst>
                <a:tab pos="1600200" algn="r"/>
              </a:tabLst>
            </a:pPr>
            <a:endParaRPr lang="en-US" sz="600" dirty="0" smtClean="0">
              <a:solidFill>
                <a:schemeClr val="tx1"/>
              </a:solidFill>
            </a:endParaRPr>
          </a:p>
          <a:p>
            <a:pPr>
              <a:tabLst>
                <a:tab pos="1600200" algn="r"/>
              </a:tabLst>
            </a:pPr>
            <a:r>
              <a:rPr lang="en-US" dirty="0" smtClean="0">
                <a:solidFill>
                  <a:schemeClr val="tx1"/>
                </a:solidFill>
              </a:rPr>
              <a:t>	</a:t>
            </a:r>
            <a:r>
              <a:rPr lang="en-US" dirty="0" err="1" smtClean="0">
                <a:solidFill>
                  <a:schemeClr val="tx1"/>
                </a:solidFill>
              </a:rPr>
              <a:t>distanceToOrigin</a:t>
            </a:r>
            <a:endParaRPr lang="en-US" dirty="0" smtClean="0">
              <a:solidFill>
                <a:schemeClr val="tx1"/>
              </a:solidFill>
            </a:endParaRPr>
          </a:p>
          <a:p>
            <a:pPr>
              <a:tabLst>
                <a:tab pos="1600200" algn="r"/>
              </a:tabLst>
            </a:pPr>
            <a:endParaRPr lang="en-US" sz="600" dirty="0" smtClean="0">
              <a:solidFill>
                <a:schemeClr val="tx1"/>
              </a:solidFill>
            </a:endParaRPr>
          </a:p>
          <a:p>
            <a:pPr>
              <a:tabLst>
                <a:tab pos="1600200" algn="r"/>
              </a:tabLst>
            </a:pPr>
            <a:r>
              <a:rPr lang="en-US" dirty="0" smtClean="0">
                <a:solidFill>
                  <a:schemeClr val="tx1"/>
                </a:solidFill>
              </a:rPr>
              <a:t>	</a:t>
            </a:r>
            <a:r>
              <a:rPr lang="en-US" dirty="0" err="1" smtClean="0">
                <a:solidFill>
                  <a:schemeClr val="tx1"/>
                </a:solidFill>
              </a:rPr>
              <a:t>distanceToPoint</a:t>
            </a:r>
            <a:endParaRPr lang="en-US" dirty="0" smtClean="0">
              <a:solidFill>
                <a:schemeClr val="tx1"/>
              </a:solidFill>
            </a:endParaRPr>
          </a:p>
          <a:p>
            <a:pPr>
              <a:tabLst>
                <a:tab pos="1600200" algn="r"/>
              </a:tabLst>
            </a:pPr>
            <a:endParaRPr lang="en-US" sz="600" dirty="0">
              <a:solidFill>
                <a:schemeClr val="tx1"/>
              </a:solidFill>
            </a:endParaRPr>
          </a:p>
          <a:p>
            <a:pPr>
              <a:tabLst>
                <a:tab pos="1600200" algn="r"/>
              </a:tabLst>
            </a:pPr>
            <a:r>
              <a:rPr lang="en-US" dirty="0" smtClean="0">
                <a:solidFill>
                  <a:schemeClr val="tx1"/>
                </a:solidFill>
              </a:rPr>
              <a:t>	</a:t>
            </a:r>
            <a:r>
              <a:rPr lang="en-US" dirty="0" err="1" smtClean="0">
                <a:solidFill>
                  <a:schemeClr val="tx1"/>
                </a:solidFill>
              </a:rPr>
              <a:t>midpointOf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392424" y="3297936"/>
            <a:ext cx="304800" cy="3048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>
            <a:spLocks noChangeAspect="1"/>
          </p:cNvSpPr>
          <p:nvPr/>
        </p:nvSpPr>
        <p:spPr>
          <a:xfrm>
            <a:off x="3468624" y="3374136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3392424" y="3678936"/>
            <a:ext cx="304800" cy="3048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>
            <a:spLocks noChangeAspect="1"/>
          </p:cNvSpPr>
          <p:nvPr/>
        </p:nvSpPr>
        <p:spPr>
          <a:xfrm>
            <a:off x="3468624" y="3755136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3392424" y="4066032"/>
            <a:ext cx="304800" cy="3048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>
            <a:spLocks noChangeAspect="1"/>
          </p:cNvSpPr>
          <p:nvPr/>
        </p:nvSpPr>
        <p:spPr>
          <a:xfrm>
            <a:off x="3468624" y="4142232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3392424" y="4428744"/>
            <a:ext cx="304800" cy="3048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>
            <a:spLocks noChangeAspect="1"/>
          </p:cNvSpPr>
          <p:nvPr/>
        </p:nvSpPr>
        <p:spPr>
          <a:xfrm>
            <a:off x="3468624" y="4504944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3962400" y="1676400"/>
            <a:ext cx="7620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X || 0</a:t>
            </a:r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>
            <a:off x="3962400" y="2057400"/>
            <a:ext cx="7620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Y || 0</a:t>
            </a:r>
            <a:endParaRPr lang="en-US" dirty="0"/>
          </a:p>
        </p:txBody>
      </p:sp>
      <p:cxnSp>
        <p:nvCxnSpPr>
          <p:cNvPr id="27" name="Straight Arrow Connector 26"/>
          <p:cNvCxnSpPr>
            <a:stCxn id="10" idx="6"/>
            <a:endCxn id="24" idx="1"/>
          </p:cNvCxnSpPr>
          <p:nvPr/>
        </p:nvCxnSpPr>
        <p:spPr>
          <a:xfrm>
            <a:off x="2743200" y="1828800"/>
            <a:ext cx="1219200" cy="0"/>
          </a:xfrm>
          <a:prstGeom prst="straightConnector1">
            <a:avLst/>
          </a:prstGeom>
          <a:ln w="22225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12" idx="6"/>
            <a:endCxn id="25" idx="1"/>
          </p:cNvCxnSpPr>
          <p:nvPr/>
        </p:nvCxnSpPr>
        <p:spPr>
          <a:xfrm>
            <a:off x="2743200" y="2209800"/>
            <a:ext cx="1219200" cy="0"/>
          </a:xfrm>
          <a:prstGeom prst="straightConnector1">
            <a:avLst/>
          </a:prstGeom>
          <a:ln w="22225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14" idx="4"/>
            <a:endCxn id="15" idx="0"/>
          </p:cNvCxnSpPr>
          <p:nvPr/>
        </p:nvCxnSpPr>
        <p:spPr>
          <a:xfrm>
            <a:off x="2667000" y="2667000"/>
            <a:ext cx="1524" cy="609600"/>
          </a:xfrm>
          <a:prstGeom prst="straightConnector1">
            <a:avLst/>
          </a:prstGeom>
          <a:ln w="22225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Elbow Connector 39"/>
          <p:cNvCxnSpPr>
            <a:stCxn id="4" idx="6"/>
            <a:endCxn id="8" idx="0"/>
          </p:cNvCxnSpPr>
          <p:nvPr/>
        </p:nvCxnSpPr>
        <p:spPr>
          <a:xfrm>
            <a:off x="1524000" y="870466"/>
            <a:ext cx="342900" cy="501134"/>
          </a:xfrm>
          <a:prstGeom prst="bentConnector2">
            <a:avLst/>
          </a:prstGeom>
          <a:ln w="22225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Elbow Connector 39"/>
          <p:cNvCxnSpPr>
            <a:stCxn id="17" idx="6"/>
            <a:endCxn id="47" idx="3"/>
          </p:cNvCxnSpPr>
          <p:nvPr/>
        </p:nvCxnSpPr>
        <p:spPr>
          <a:xfrm flipH="1" flipV="1">
            <a:off x="2962656" y="2667000"/>
            <a:ext cx="658368" cy="783336"/>
          </a:xfrm>
          <a:prstGeom prst="bentConnector3">
            <a:avLst>
              <a:gd name="adj1" fmla="val -68055"/>
            </a:avLst>
          </a:prstGeom>
          <a:ln w="22225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Rounded Rectangle 49"/>
          <p:cNvSpPr/>
          <p:nvPr/>
        </p:nvSpPr>
        <p:spPr>
          <a:xfrm>
            <a:off x="5334000" y="2923032"/>
            <a:ext cx="2438400" cy="762000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Function object for </a:t>
            </a:r>
            <a:r>
              <a:rPr lang="en-US" dirty="0" err="1" smtClean="0">
                <a:solidFill>
                  <a:schemeClr val="tx1"/>
                </a:solidFill>
              </a:rPr>
              <a:t>distanceToOrigin</a:t>
            </a:r>
            <a:r>
              <a:rPr lang="en-US" dirty="0" smtClean="0">
                <a:solidFill>
                  <a:schemeClr val="tx1"/>
                </a:solidFill>
              </a:rPr>
              <a:t>()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1" name="Rounded Rectangle 50"/>
          <p:cNvSpPr/>
          <p:nvPr/>
        </p:nvSpPr>
        <p:spPr>
          <a:xfrm>
            <a:off x="5334000" y="3837432"/>
            <a:ext cx="2438400" cy="762000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F</a:t>
            </a:r>
            <a:r>
              <a:rPr lang="en-US" dirty="0" smtClean="0">
                <a:solidFill>
                  <a:schemeClr val="tx1"/>
                </a:solidFill>
              </a:rPr>
              <a:t>unction object for </a:t>
            </a:r>
            <a:r>
              <a:rPr lang="en-US" dirty="0" err="1" smtClean="0">
                <a:solidFill>
                  <a:schemeClr val="tx1"/>
                </a:solidFill>
              </a:rPr>
              <a:t>distanceToPoint</a:t>
            </a:r>
            <a:r>
              <a:rPr lang="en-US" dirty="0" smtClean="0">
                <a:solidFill>
                  <a:schemeClr val="tx1"/>
                </a:solidFill>
              </a:rPr>
              <a:t>()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2" name="Rounded Rectangle 51"/>
          <p:cNvSpPr/>
          <p:nvPr/>
        </p:nvSpPr>
        <p:spPr>
          <a:xfrm>
            <a:off x="5334000" y="4751832"/>
            <a:ext cx="2438400" cy="762000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F</a:t>
            </a:r>
            <a:r>
              <a:rPr lang="en-US" dirty="0" smtClean="0">
                <a:solidFill>
                  <a:schemeClr val="tx1"/>
                </a:solidFill>
              </a:rPr>
              <a:t>unction object for </a:t>
            </a:r>
            <a:r>
              <a:rPr lang="en-US" dirty="0" err="1" smtClean="0">
                <a:solidFill>
                  <a:schemeClr val="tx1"/>
                </a:solidFill>
              </a:rPr>
              <a:t>midpointOf</a:t>
            </a:r>
            <a:r>
              <a:rPr lang="en-US" dirty="0" smtClean="0">
                <a:solidFill>
                  <a:schemeClr val="tx1"/>
                </a:solidFill>
              </a:rPr>
              <a:t>()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53" name="Straight Arrow Connector 52"/>
          <p:cNvCxnSpPr>
            <a:stCxn id="21" idx="6"/>
            <a:endCxn id="51" idx="1"/>
          </p:cNvCxnSpPr>
          <p:nvPr/>
        </p:nvCxnSpPr>
        <p:spPr>
          <a:xfrm>
            <a:off x="3621024" y="4218432"/>
            <a:ext cx="1712976" cy="0"/>
          </a:xfrm>
          <a:prstGeom prst="straightConnector1">
            <a:avLst/>
          </a:prstGeom>
          <a:ln w="22225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Elbow Connector 39"/>
          <p:cNvCxnSpPr>
            <a:stCxn id="23" idx="6"/>
            <a:endCxn id="52" idx="1"/>
          </p:cNvCxnSpPr>
          <p:nvPr/>
        </p:nvCxnSpPr>
        <p:spPr>
          <a:xfrm>
            <a:off x="3621024" y="4581144"/>
            <a:ext cx="1712976" cy="551688"/>
          </a:xfrm>
          <a:prstGeom prst="bentConnector3">
            <a:avLst>
              <a:gd name="adj1" fmla="val 50000"/>
            </a:avLst>
          </a:prstGeom>
          <a:ln w="22225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Elbow Connector 39"/>
          <p:cNvCxnSpPr>
            <a:stCxn id="19" idx="6"/>
            <a:endCxn id="50" idx="1"/>
          </p:cNvCxnSpPr>
          <p:nvPr/>
        </p:nvCxnSpPr>
        <p:spPr>
          <a:xfrm flipV="1">
            <a:off x="3621024" y="3304032"/>
            <a:ext cx="1712976" cy="527304"/>
          </a:xfrm>
          <a:prstGeom prst="bentConnector3">
            <a:avLst>
              <a:gd name="adj1" fmla="val 50000"/>
            </a:avLst>
          </a:prstGeom>
          <a:ln w="22225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23</Words>
  <Application>Microsoft Office PowerPoint</Application>
  <PresentationFormat>On-screen Show (4:3)</PresentationFormat>
  <Paragraphs>19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The Boeing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Beej</dc:creator>
  <cp:lastModifiedBy>Beej</cp:lastModifiedBy>
  <cp:revision>3</cp:revision>
  <dcterms:created xsi:type="dcterms:W3CDTF">2013-11-11T19:58:45Z</dcterms:created>
  <dcterms:modified xsi:type="dcterms:W3CDTF">2013-11-11T20:19:36Z</dcterms:modified>
</cp:coreProperties>
</file>