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6A74-0B75-47E8-AD67-2017AB4C1B3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A94E-761A-4377-83AB-45407F8249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657856" y="2514600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718066"/>
            <a:ext cx="304800" cy="304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1371600" y="79426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685800"/>
            <a:ext cx="670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Point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371600"/>
            <a:ext cx="2209800" cy="15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function</a:t>
            </a:r>
          </a:p>
          <a:p>
            <a:pPr>
              <a:tabLst>
                <a:tab pos="1490663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this.x</a:t>
            </a:r>
          </a:p>
          <a:p>
            <a:pPr>
              <a:tabLst>
                <a:tab pos="1490663" algn="r"/>
              </a:tabLst>
            </a:pPr>
            <a:endParaRPr lang="en-US" sz="600" dirty="0" smtClean="0">
              <a:solidFill>
                <a:schemeClr val="tx1"/>
              </a:solidFill>
            </a:endParaRPr>
          </a:p>
          <a:p>
            <a:pPr>
              <a:tabLst>
                <a:tab pos="1490663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this.y</a:t>
            </a:r>
          </a:p>
          <a:p>
            <a:pPr>
              <a:tabLst>
                <a:tab pos="1490663" algn="r"/>
              </a:tabLst>
            </a:pPr>
            <a:endParaRPr lang="en-US" sz="600" dirty="0" smtClean="0">
              <a:solidFill>
                <a:schemeClr val="tx1"/>
              </a:solidFill>
            </a:endParaRPr>
          </a:p>
          <a:p>
            <a:pPr>
              <a:tabLst>
                <a:tab pos="1490663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prototype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5908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14600" y="2057400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590800" y="2133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4600" y="2438400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590800" y="2514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63624" y="3276600"/>
            <a:ext cx="2209800" cy="15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tabLst>
                <a:tab pos="1600200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constructor</a:t>
            </a:r>
          </a:p>
          <a:p>
            <a:pPr>
              <a:tabLst>
                <a:tab pos="1600200" algn="r"/>
              </a:tabLst>
            </a:pPr>
            <a:endParaRPr lang="en-US" sz="600" dirty="0" smtClean="0">
              <a:solidFill>
                <a:schemeClr val="tx1"/>
              </a:solidFill>
            </a:endParaRPr>
          </a:p>
          <a:p>
            <a:pPr>
              <a:tabLst>
                <a:tab pos="1600200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distanceToOrigin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tabLst>
                <a:tab pos="1600200" algn="r"/>
              </a:tabLst>
            </a:pPr>
            <a:endParaRPr lang="en-US" sz="600" dirty="0" smtClean="0">
              <a:solidFill>
                <a:schemeClr val="tx1"/>
              </a:solidFill>
            </a:endParaRPr>
          </a:p>
          <a:p>
            <a:pPr>
              <a:tabLst>
                <a:tab pos="1600200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distanceToPoint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tabLst>
                <a:tab pos="1600200" algn="r"/>
              </a:tabLst>
            </a:pPr>
            <a:endParaRPr lang="en-US" sz="600" dirty="0">
              <a:solidFill>
                <a:schemeClr val="tx1"/>
              </a:solidFill>
            </a:endParaRPr>
          </a:p>
          <a:p>
            <a:pPr>
              <a:tabLst>
                <a:tab pos="1600200" algn="r"/>
              </a:tabLst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midpointOf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92424" y="3297936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468624" y="337413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92424" y="3678936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3468624" y="375513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392424" y="4066032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3468624" y="4142232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392424" y="4428744"/>
            <a:ext cx="3048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468624" y="450494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2400" y="1676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|| 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962400" y="2057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 || 0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10" idx="6"/>
            <a:endCxn id="24" idx="1"/>
          </p:cNvCxnSpPr>
          <p:nvPr/>
        </p:nvCxnSpPr>
        <p:spPr>
          <a:xfrm>
            <a:off x="2743200" y="1828800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6"/>
            <a:endCxn id="25" idx="1"/>
          </p:cNvCxnSpPr>
          <p:nvPr/>
        </p:nvCxnSpPr>
        <p:spPr>
          <a:xfrm>
            <a:off x="2743200" y="2209800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4" idx="4"/>
            <a:endCxn id="15" idx="0"/>
          </p:cNvCxnSpPr>
          <p:nvPr/>
        </p:nvCxnSpPr>
        <p:spPr>
          <a:xfrm>
            <a:off x="2667000" y="2667000"/>
            <a:ext cx="1524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4" idx="6"/>
            <a:endCxn id="8" idx="0"/>
          </p:cNvCxnSpPr>
          <p:nvPr/>
        </p:nvCxnSpPr>
        <p:spPr>
          <a:xfrm>
            <a:off x="1524000" y="870466"/>
            <a:ext cx="342900" cy="501134"/>
          </a:xfrm>
          <a:prstGeom prst="bentConnector2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39"/>
          <p:cNvCxnSpPr>
            <a:stCxn id="17" idx="6"/>
            <a:endCxn id="47" idx="3"/>
          </p:cNvCxnSpPr>
          <p:nvPr/>
        </p:nvCxnSpPr>
        <p:spPr>
          <a:xfrm flipH="1" flipV="1">
            <a:off x="2962656" y="2667000"/>
            <a:ext cx="658368" cy="783336"/>
          </a:xfrm>
          <a:prstGeom prst="bentConnector3">
            <a:avLst>
              <a:gd name="adj1" fmla="val -68055"/>
            </a:avLst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5334000" y="2923032"/>
            <a:ext cx="2438400" cy="762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Function object for </a:t>
            </a:r>
            <a:r>
              <a:rPr lang="en-US" dirty="0" err="1" smtClean="0">
                <a:solidFill>
                  <a:schemeClr val="tx1"/>
                </a:solidFill>
              </a:rPr>
              <a:t>distanceToOrigin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334000" y="3837432"/>
            <a:ext cx="2438400" cy="762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unction object for </a:t>
            </a:r>
            <a:r>
              <a:rPr lang="en-US" dirty="0" err="1" smtClean="0">
                <a:solidFill>
                  <a:schemeClr val="tx1"/>
                </a:solidFill>
              </a:rPr>
              <a:t>distanceToPoint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334000" y="4751832"/>
            <a:ext cx="2438400" cy="762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unction object for </a:t>
            </a:r>
            <a:r>
              <a:rPr lang="en-US" dirty="0" err="1" smtClean="0">
                <a:solidFill>
                  <a:schemeClr val="tx1"/>
                </a:solidFill>
              </a:rPr>
              <a:t>midpointOf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21" idx="6"/>
            <a:endCxn id="51" idx="1"/>
          </p:cNvCxnSpPr>
          <p:nvPr/>
        </p:nvCxnSpPr>
        <p:spPr>
          <a:xfrm>
            <a:off x="3621024" y="4218432"/>
            <a:ext cx="1712976" cy="0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39"/>
          <p:cNvCxnSpPr>
            <a:stCxn id="23" idx="6"/>
            <a:endCxn id="52" idx="1"/>
          </p:cNvCxnSpPr>
          <p:nvPr/>
        </p:nvCxnSpPr>
        <p:spPr>
          <a:xfrm>
            <a:off x="3621024" y="4581144"/>
            <a:ext cx="1712976" cy="551688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39"/>
          <p:cNvCxnSpPr>
            <a:stCxn id="19" idx="6"/>
            <a:endCxn id="50" idx="1"/>
          </p:cNvCxnSpPr>
          <p:nvPr/>
        </p:nvCxnSpPr>
        <p:spPr>
          <a:xfrm flipV="1">
            <a:off x="3621024" y="3304032"/>
            <a:ext cx="1712976" cy="527304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Beej</dc:creator>
  <cp:lastModifiedBy>Beej</cp:lastModifiedBy>
  <cp:revision>3</cp:revision>
  <dcterms:created xsi:type="dcterms:W3CDTF">2013-11-11T19:58:45Z</dcterms:created>
  <dcterms:modified xsi:type="dcterms:W3CDTF">2013-11-11T20:19:36Z</dcterms:modified>
</cp:coreProperties>
</file>