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08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6F37-C5BC-4472-93A6-303DFFAAF345}" type="datetimeFigureOut">
              <a:rPr lang="en-US" smtClean="0"/>
              <a:t>2018-08-20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6A6F-5F99-4CAC-965B-4D9A4D94D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6F37-C5BC-4472-93A6-303DFFAAF345}" type="datetimeFigureOut">
              <a:rPr lang="en-US" smtClean="0"/>
              <a:t>2018-08-20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6A6F-5F99-4CAC-965B-4D9A4D94D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6F37-C5BC-4472-93A6-303DFFAAF345}" type="datetimeFigureOut">
              <a:rPr lang="en-US" smtClean="0"/>
              <a:t>2018-08-20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6A6F-5F99-4CAC-965B-4D9A4D94D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6F37-C5BC-4472-93A6-303DFFAAF345}" type="datetimeFigureOut">
              <a:rPr lang="en-US" smtClean="0"/>
              <a:t>2018-08-20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6A6F-5F99-4CAC-965B-4D9A4D94D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6F37-C5BC-4472-93A6-303DFFAAF345}" type="datetimeFigureOut">
              <a:rPr lang="en-US" smtClean="0"/>
              <a:t>2018-08-20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6A6F-5F99-4CAC-965B-4D9A4D94D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6F37-C5BC-4472-93A6-303DFFAAF345}" type="datetimeFigureOut">
              <a:rPr lang="en-US" smtClean="0"/>
              <a:t>2018-08-20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6A6F-5F99-4CAC-965B-4D9A4D94D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6F37-C5BC-4472-93A6-303DFFAAF345}" type="datetimeFigureOut">
              <a:rPr lang="en-US" smtClean="0"/>
              <a:t>2018-08-20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6A6F-5F99-4CAC-965B-4D9A4D94D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6F37-C5BC-4472-93A6-303DFFAAF345}" type="datetimeFigureOut">
              <a:rPr lang="en-US" smtClean="0"/>
              <a:t>2018-08-20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6A6F-5F99-4CAC-965B-4D9A4D94D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6F37-C5BC-4472-93A6-303DFFAAF345}" type="datetimeFigureOut">
              <a:rPr lang="en-US" smtClean="0"/>
              <a:t>2018-08-20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6A6F-5F99-4CAC-965B-4D9A4D94D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6F37-C5BC-4472-93A6-303DFFAAF345}" type="datetimeFigureOut">
              <a:rPr lang="en-US" smtClean="0"/>
              <a:t>2018-08-20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6A6F-5F99-4CAC-965B-4D9A4D94D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6F37-C5BC-4472-93A6-303DFFAAF345}" type="datetimeFigureOut">
              <a:rPr lang="en-US" smtClean="0"/>
              <a:t>2018-08-20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6A6F-5F99-4CAC-965B-4D9A4D94D2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66F37-C5BC-4472-93A6-303DFFAAF345}" type="datetimeFigureOut">
              <a:rPr lang="en-US" smtClean="0"/>
              <a:t>2018-08-20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F6A6F-5F99-4CAC-965B-4D9A4D94D2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56297" y="304800"/>
            <a:ext cx="11430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Start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89897" y="304800"/>
            <a:ext cx="12954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Initialize total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137497" y="838200"/>
            <a:ext cx="16002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Initialize multiplier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Diamond 6"/>
          <p:cNvSpPr/>
          <p:nvPr/>
        </p:nvSpPr>
        <p:spPr>
          <a:xfrm>
            <a:off x="3099397" y="2438400"/>
            <a:ext cx="1676400" cy="914400"/>
          </a:xfrm>
          <a:prstGeom prst="diamond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All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columns done?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137497" y="3657600"/>
            <a:ext cx="16002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Add current column and carry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Diamond 8"/>
          <p:cNvSpPr/>
          <p:nvPr/>
        </p:nvSpPr>
        <p:spPr>
          <a:xfrm>
            <a:off x="3061297" y="4495800"/>
            <a:ext cx="1752600" cy="914400"/>
          </a:xfrm>
          <a:prstGeom prst="diamond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Sum &gt; 9?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137497" y="6019800"/>
            <a:ext cx="16002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Set carry =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Diamond 10"/>
          <p:cNvSpPr/>
          <p:nvPr/>
        </p:nvSpPr>
        <p:spPr>
          <a:xfrm>
            <a:off x="5181600" y="2438400"/>
            <a:ext cx="1676400" cy="914400"/>
          </a:xfrm>
          <a:prstGeom prst="diamond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Is carry set?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315200" y="2667000"/>
            <a:ext cx="16002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Multiply carry by multiplier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81000" y="4953000"/>
            <a:ext cx="16002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Multiply column sum by multiplier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81000" y="4038600"/>
            <a:ext cx="16002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Add column sum to total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cxnSpLocks/>
            <a:stCxn id="4" idx="3"/>
            <a:endCxn id="5" idx="1"/>
          </p:cNvCxnSpPr>
          <p:nvPr/>
        </p:nvCxnSpPr>
        <p:spPr>
          <a:xfrm>
            <a:off x="2299297" y="457200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2"/>
            <a:endCxn id="6" idx="0"/>
          </p:cNvCxnSpPr>
          <p:nvPr/>
        </p:nvCxnSpPr>
        <p:spPr>
          <a:xfrm>
            <a:off x="3937597" y="609600"/>
            <a:ext cx="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stCxn id="6" idx="2"/>
            <a:endCxn id="45" idx="0"/>
          </p:cNvCxnSpPr>
          <p:nvPr/>
        </p:nvCxnSpPr>
        <p:spPr>
          <a:xfrm>
            <a:off x="3937597" y="1143000"/>
            <a:ext cx="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2"/>
            <a:endCxn id="9" idx="0"/>
          </p:cNvCxnSpPr>
          <p:nvPr/>
        </p:nvCxnSpPr>
        <p:spPr>
          <a:xfrm>
            <a:off x="3937597" y="41148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9" idx="2"/>
            <a:endCxn id="10" idx="0"/>
          </p:cNvCxnSpPr>
          <p:nvPr/>
        </p:nvCxnSpPr>
        <p:spPr>
          <a:xfrm>
            <a:off x="3937597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0"/>
            <a:endCxn id="14" idx="2"/>
          </p:cNvCxnSpPr>
          <p:nvPr/>
        </p:nvCxnSpPr>
        <p:spPr>
          <a:xfrm flipV="1">
            <a:off x="1181100" y="44958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6" idx="0"/>
            <a:endCxn id="7" idx="1"/>
          </p:cNvCxnSpPr>
          <p:nvPr/>
        </p:nvCxnSpPr>
        <p:spPr>
          <a:xfrm rot="5400000" flipH="1" flipV="1">
            <a:off x="1987848" y="2088852"/>
            <a:ext cx="304800" cy="1918297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cxnSpLocks/>
            <a:stCxn id="7" idx="3"/>
            <a:endCxn id="11" idx="1"/>
          </p:cNvCxnSpPr>
          <p:nvPr/>
        </p:nvCxnSpPr>
        <p:spPr>
          <a:xfrm>
            <a:off x="4775797" y="2895600"/>
            <a:ext cx="40580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75697" y="3200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47" name="Straight Arrow Connector 46"/>
          <p:cNvCxnSpPr>
            <a:cxnSpLocks/>
            <a:stCxn id="9" idx="1"/>
            <a:endCxn id="59" idx="0"/>
          </p:cNvCxnSpPr>
          <p:nvPr/>
        </p:nvCxnSpPr>
        <p:spPr>
          <a:xfrm rot="10800000" flipV="1">
            <a:off x="2552701" y="4953000"/>
            <a:ext cx="508597" cy="519104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cxnSpLocks/>
            <a:stCxn id="7" idx="2"/>
            <a:endCxn id="8" idx="0"/>
          </p:cNvCxnSpPr>
          <p:nvPr/>
        </p:nvCxnSpPr>
        <p:spPr>
          <a:xfrm>
            <a:off x="3937597" y="3352800"/>
            <a:ext cx="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381000" y="6019800"/>
            <a:ext cx="16002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Subtract 10 from column sum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>
            <a:stCxn id="10" idx="1"/>
            <a:endCxn id="56" idx="3"/>
          </p:cNvCxnSpPr>
          <p:nvPr/>
        </p:nvCxnSpPr>
        <p:spPr>
          <a:xfrm flipH="1">
            <a:off x="1981200" y="6248400"/>
            <a:ext cx="115629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6" idx="0"/>
            <a:endCxn id="13" idx="2"/>
          </p:cNvCxnSpPr>
          <p:nvPr/>
        </p:nvCxnSpPr>
        <p:spPr>
          <a:xfrm flipV="1">
            <a:off x="1181100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667000" y="46482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690375" y="2514600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899497" y="5562600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381000" y="3200400"/>
            <a:ext cx="16002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Multiply multiplier by 10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8" name="Straight Arrow Connector 67"/>
          <p:cNvCxnSpPr>
            <a:stCxn id="14" idx="0"/>
            <a:endCxn id="66" idx="2"/>
          </p:cNvCxnSpPr>
          <p:nvPr/>
        </p:nvCxnSpPr>
        <p:spPr>
          <a:xfrm flipV="1">
            <a:off x="1181100" y="36576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cxnSpLocks/>
            <a:endCxn id="12" idx="1"/>
          </p:cNvCxnSpPr>
          <p:nvPr/>
        </p:nvCxnSpPr>
        <p:spPr>
          <a:xfrm>
            <a:off x="6858000" y="28956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734478" y="2514600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315200" y="3505200"/>
            <a:ext cx="16002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Add carry to total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8" name="Straight Arrow Connector 77"/>
          <p:cNvCxnSpPr>
            <a:stCxn id="12" idx="2"/>
            <a:endCxn id="77" idx="0"/>
          </p:cNvCxnSpPr>
          <p:nvPr/>
        </p:nvCxnSpPr>
        <p:spPr>
          <a:xfrm>
            <a:off x="8115300" y="3124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5219700" y="4495800"/>
            <a:ext cx="16002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Stop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/>
          <p:cNvCxnSpPr>
            <a:stCxn id="11" idx="2"/>
            <a:endCxn id="81" idx="0"/>
          </p:cNvCxnSpPr>
          <p:nvPr/>
        </p:nvCxnSpPr>
        <p:spPr>
          <a:xfrm>
            <a:off x="6019800" y="3352800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562600" y="33528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86" name="Straight Arrow Connector 39"/>
          <p:cNvCxnSpPr>
            <a:stCxn id="77" idx="2"/>
            <a:endCxn id="81" idx="3"/>
          </p:cNvCxnSpPr>
          <p:nvPr/>
        </p:nvCxnSpPr>
        <p:spPr>
          <a:xfrm rot="5400000">
            <a:off x="7086600" y="3695700"/>
            <a:ext cx="762000" cy="1295400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5">
            <a:extLst>
              <a:ext uri="{FF2B5EF4-FFF2-40B4-BE49-F238E27FC236}">
                <a16:creationId xmlns:a16="http://schemas.microsoft.com/office/drawing/2014/main" id="{3B2660D2-97F6-454E-946B-02B08D8166D9}"/>
              </a:ext>
            </a:extLst>
          </p:cNvPr>
          <p:cNvSpPr/>
          <p:nvPr/>
        </p:nvSpPr>
        <p:spPr>
          <a:xfrm>
            <a:off x="2985098" y="1371600"/>
            <a:ext cx="1904998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Initialize column sum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89111F1-B98B-4581-AC49-D28F4C3F223C}"/>
              </a:ext>
            </a:extLst>
          </p:cNvPr>
          <p:cNvCxnSpPr>
            <a:cxnSpLocks/>
            <a:stCxn id="54" idx="2"/>
            <a:endCxn id="7" idx="0"/>
          </p:cNvCxnSpPr>
          <p:nvPr/>
        </p:nvCxnSpPr>
        <p:spPr>
          <a:xfrm>
            <a:off x="3937597" y="2209800"/>
            <a:ext cx="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5919633-26BB-479A-BDDD-66085EFD040A}"/>
              </a:ext>
            </a:extLst>
          </p:cNvPr>
          <p:cNvCxnSpPr>
            <a:cxnSpLocks/>
            <a:stCxn id="45" idx="2"/>
            <a:endCxn id="54" idx="0"/>
          </p:cNvCxnSpPr>
          <p:nvPr/>
        </p:nvCxnSpPr>
        <p:spPr>
          <a:xfrm>
            <a:off x="3937597" y="1676400"/>
            <a:ext cx="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0">
            <a:extLst>
              <a:ext uri="{FF2B5EF4-FFF2-40B4-BE49-F238E27FC236}">
                <a16:creationId xmlns:a16="http://schemas.microsoft.com/office/drawing/2014/main" id="{6507F22B-E5AD-41C2-95EE-7E30B0D10B31}"/>
              </a:ext>
            </a:extLst>
          </p:cNvPr>
          <p:cNvSpPr/>
          <p:nvPr/>
        </p:nvSpPr>
        <p:spPr>
          <a:xfrm>
            <a:off x="3137497" y="1905000"/>
            <a:ext cx="1600200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Set carry =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ounded Rectangle 9">
            <a:extLst>
              <a:ext uri="{FF2B5EF4-FFF2-40B4-BE49-F238E27FC236}">
                <a16:creationId xmlns:a16="http://schemas.microsoft.com/office/drawing/2014/main" id="{2E195942-AA1F-4DF3-A3F2-6AE42117BCED}"/>
              </a:ext>
            </a:extLst>
          </p:cNvPr>
          <p:cNvSpPr/>
          <p:nvPr/>
        </p:nvSpPr>
        <p:spPr>
          <a:xfrm>
            <a:off x="1981200" y="5472104"/>
            <a:ext cx="11430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Set carry = 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46">
            <a:extLst>
              <a:ext uri="{FF2B5EF4-FFF2-40B4-BE49-F238E27FC236}">
                <a16:creationId xmlns:a16="http://schemas.microsoft.com/office/drawing/2014/main" id="{1369BF64-B0E5-4D8A-9EA9-C51FD907D996}"/>
              </a:ext>
            </a:extLst>
          </p:cNvPr>
          <p:cNvCxnSpPr>
            <a:cxnSpLocks/>
            <a:stCxn id="59" idx="1"/>
            <a:endCxn id="13" idx="2"/>
          </p:cNvCxnSpPr>
          <p:nvPr/>
        </p:nvCxnSpPr>
        <p:spPr>
          <a:xfrm rot="10800000">
            <a:off x="1181100" y="5410200"/>
            <a:ext cx="800100" cy="290504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71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The Boeing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Beej</dc:creator>
  <cp:lastModifiedBy>Johnson, Robert (B.J.)</cp:lastModifiedBy>
  <cp:revision>5</cp:revision>
  <dcterms:created xsi:type="dcterms:W3CDTF">2013-07-16T22:56:11Z</dcterms:created>
  <dcterms:modified xsi:type="dcterms:W3CDTF">2018-08-20T19:40:31Z</dcterms:modified>
</cp:coreProperties>
</file>