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0E1DF-4D93-453B-BDFD-6318367F432C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588B-0CF1-4DEC-8ABA-061CB10AD2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304800" y="304800"/>
            <a:ext cx="1981200" cy="28956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219200"/>
            <a:ext cx="5334000" cy="9906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Event Dispatcher (continuous loop)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62000" y="22860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5800" y="22098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21336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onkeypress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09600" y="7620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onclick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600" y="1447800"/>
            <a:ext cx="1219200" cy="533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onmouseover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1559" y="304800"/>
            <a:ext cx="79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8" idx="3"/>
          </p:cNvCxnSpPr>
          <p:nvPr/>
        </p:nvCxnSpPr>
        <p:spPr>
          <a:xfrm>
            <a:off x="1828800" y="1028700"/>
            <a:ext cx="1371600" cy="4953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3"/>
            <a:endCxn id="4" idx="1"/>
          </p:cNvCxnSpPr>
          <p:nvPr/>
        </p:nvCxnSpPr>
        <p:spPr>
          <a:xfrm>
            <a:off x="1828800" y="1714500"/>
            <a:ext cx="1371600" cy="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</p:cNvCxnSpPr>
          <p:nvPr/>
        </p:nvCxnSpPr>
        <p:spPr>
          <a:xfrm flipV="1">
            <a:off x="1828800" y="1905000"/>
            <a:ext cx="1371600" cy="495300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934200" y="3276600"/>
            <a:ext cx="1828800" cy="914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2500" lnSpcReduction="20000"/>
          </a:bodyPr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onmouseover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 handler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819400" y="3276600"/>
            <a:ext cx="1828800" cy="914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500" dirty="0" err="1" smtClean="0">
                <a:solidFill>
                  <a:schemeClr val="tx1"/>
                </a:solidFill>
              </a:rPr>
              <a:t>onclick</a:t>
            </a:r>
            <a:endParaRPr lang="en-US" sz="1500" dirty="0" smtClean="0">
              <a:solidFill>
                <a:schemeClr val="tx1"/>
              </a:solidFill>
            </a:endParaRPr>
          </a:p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 handler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4876800" y="3276600"/>
            <a:ext cx="1828800" cy="914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  <a:effectLst>
            <a:outerShdw blurRad="50800" dist="139700" dir="192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err="1" smtClean="0">
                <a:solidFill>
                  <a:schemeClr val="tx1"/>
                </a:solidFill>
              </a:rPr>
              <a:t>onkeypress</a:t>
            </a:r>
            <a:endParaRPr lang="en-US" sz="1500" dirty="0" smtClean="0">
              <a:solidFill>
                <a:schemeClr val="tx1"/>
              </a:solidFill>
            </a:endParaRPr>
          </a:p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 handler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>
            <a:stCxn id="4" idx="2"/>
            <a:endCxn id="25" idx="7"/>
          </p:cNvCxnSpPr>
          <p:nvPr/>
        </p:nvCxnSpPr>
        <p:spPr>
          <a:xfrm flipH="1">
            <a:off x="4380378" y="2209800"/>
            <a:ext cx="1487022" cy="12007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24" idx="0"/>
          </p:cNvCxnSpPr>
          <p:nvPr/>
        </p:nvCxnSpPr>
        <p:spPr>
          <a:xfrm>
            <a:off x="5867400" y="2209800"/>
            <a:ext cx="1981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2"/>
            <a:endCxn id="26" idx="0"/>
          </p:cNvCxnSpPr>
          <p:nvPr/>
        </p:nvCxnSpPr>
        <p:spPr>
          <a:xfrm flipH="1">
            <a:off x="5791200" y="2209800"/>
            <a:ext cx="76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152400" y="4876800"/>
            <a:ext cx="2057400" cy="1066800"/>
            <a:chOff x="609600" y="4495800"/>
            <a:chExt cx="2057400" cy="1066800"/>
          </a:xfrm>
        </p:grpSpPr>
        <p:sp>
          <p:nvSpPr>
            <p:cNvPr id="39" name="Folded Corner 38"/>
            <p:cNvSpPr/>
            <p:nvPr/>
          </p:nvSpPr>
          <p:spPr>
            <a:xfrm flipV="1">
              <a:off x="609600" y="4495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85800" y="4572000"/>
              <a:ext cx="174438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push()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362200" y="4876800"/>
            <a:ext cx="2057400" cy="1066800"/>
            <a:chOff x="2819400" y="5257800"/>
            <a:chExt cx="2057400" cy="1066800"/>
          </a:xfrm>
        </p:grpSpPr>
        <p:sp>
          <p:nvSpPr>
            <p:cNvPr id="41" name="Folded Corner 40"/>
            <p:cNvSpPr/>
            <p:nvPr/>
          </p:nvSpPr>
          <p:spPr>
            <a:xfrm flipV="1">
              <a:off x="2819400" y="5257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95600" y="5334000"/>
              <a:ext cx="165462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pop()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572000" y="4876800"/>
            <a:ext cx="2057400" cy="1066800"/>
            <a:chOff x="2819400" y="5257800"/>
            <a:chExt cx="2057400" cy="1066800"/>
          </a:xfrm>
        </p:grpSpPr>
        <p:sp>
          <p:nvSpPr>
            <p:cNvPr id="46" name="Folded Corner 45"/>
            <p:cNvSpPr/>
            <p:nvPr/>
          </p:nvSpPr>
          <p:spPr>
            <a:xfrm flipV="1">
              <a:off x="2819400" y="5257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895600" y="5334000"/>
              <a:ext cx="1786771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show()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cxnSp>
        <p:nvCxnSpPr>
          <p:cNvPr id="48" name="Straight Arrow Connector 47"/>
          <p:cNvCxnSpPr>
            <a:stCxn id="25" idx="3"/>
            <a:endCxn id="39" idx="2"/>
          </p:cNvCxnSpPr>
          <p:nvPr/>
        </p:nvCxnSpPr>
        <p:spPr>
          <a:xfrm flipH="1">
            <a:off x="1181100" y="4057089"/>
            <a:ext cx="1906122" cy="8197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5" idx="4"/>
            <a:endCxn id="41" idx="2"/>
          </p:cNvCxnSpPr>
          <p:nvPr/>
        </p:nvCxnSpPr>
        <p:spPr>
          <a:xfrm flipH="1">
            <a:off x="3390900" y="4191000"/>
            <a:ext cx="34290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5" idx="5"/>
            <a:endCxn id="46" idx="2"/>
          </p:cNvCxnSpPr>
          <p:nvPr/>
        </p:nvCxnSpPr>
        <p:spPr>
          <a:xfrm>
            <a:off x="4380378" y="4057089"/>
            <a:ext cx="1220322" cy="8197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6781800" y="4876800"/>
            <a:ext cx="2057400" cy="1066800"/>
            <a:chOff x="2819400" y="5257800"/>
            <a:chExt cx="2057400" cy="1066800"/>
          </a:xfrm>
        </p:grpSpPr>
        <p:sp>
          <p:nvSpPr>
            <p:cNvPr id="58" name="Folded Corner 57"/>
            <p:cNvSpPr/>
            <p:nvPr/>
          </p:nvSpPr>
          <p:spPr>
            <a:xfrm flipV="1">
              <a:off x="2819400" y="5257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895600" y="5334000"/>
              <a:ext cx="158729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xxx()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858000" y="4953000"/>
            <a:ext cx="2057400" cy="1066800"/>
            <a:chOff x="2819400" y="5257800"/>
            <a:chExt cx="2057400" cy="1066800"/>
          </a:xfrm>
        </p:grpSpPr>
        <p:sp>
          <p:nvSpPr>
            <p:cNvPr id="61" name="Folded Corner 60"/>
            <p:cNvSpPr/>
            <p:nvPr/>
          </p:nvSpPr>
          <p:spPr>
            <a:xfrm flipV="1">
              <a:off x="2819400" y="5257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895600" y="5334000"/>
              <a:ext cx="158729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xxx()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934200" y="5029200"/>
            <a:ext cx="2057400" cy="1066800"/>
            <a:chOff x="2819400" y="5257800"/>
            <a:chExt cx="2057400" cy="1066800"/>
          </a:xfrm>
        </p:grpSpPr>
        <p:sp>
          <p:nvSpPr>
            <p:cNvPr id="64" name="Folded Corner 63"/>
            <p:cNvSpPr/>
            <p:nvPr/>
          </p:nvSpPr>
          <p:spPr>
            <a:xfrm flipV="1">
              <a:off x="2819400" y="5257800"/>
              <a:ext cx="2057400" cy="1066800"/>
            </a:xfrm>
            <a:prstGeom prst="foldedCorner">
              <a:avLst>
                <a:gd name="adj" fmla="val 22943"/>
              </a:avLst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  <a:effectLst>
              <a:outerShdw blurRad="50800" dist="139700" dir="192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895600" y="5334000"/>
              <a:ext cx="158729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function xxx() {</a:t>
              </a:r>
            </a:p>
            <a:p>
              <a:r>
                <a:rPr lang="en-US" dirty="0"/>
                <a:t> </a:t>
              </a:r>
              <a:r>
                <a:rPr lang="en-US" dirty="0" smtClean="0"/>
                <a:t>    …</a:t>
              </a:r>
            </a:p>
            <a:p>
              <a:r>
                <a:rPr lang="en-US" dirty="0"/>
                <a:t>}</a:t>
              </a:r>
            </a:p>
          </p:txBody>
        </p:sp>
      </p:grpSp>
      <p:cxnSp>
        <p:nvCxnSpPr>
          <p:cNvPr id="70" name="Straight Arrow Connector 69"/>
          <p:cNvCxnSpPr>
            <a:stCxn id="26" idx="4"/>
          </p:cNvCxnSpPr>
          <p:nvPr/>
        </p:nvCxnSpPr>
        <p:spPr>
          <a:xfrm>
            <a:off x="5791200" y="4191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6" idx="5"/>
          </p:cNvCxnSpPr>
          <p:nvPr/>
        </p:nvCxnSpPr>
        <p:spPr>
          <a:xfrm>
            <a:off x="6437778" y="4057089"/>
            <a:ext cx="572622" cy="8197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4" idx="4"/>
            <a:endCxn id="58" idx="2"/>
          </p:cNvCxnSpPr>
          <p:nvPr/>
        </p:nvCxnSpPr>
        <p:spPr>
          <a:xfrm flipH="1">
            <a:off x="7810500" y="4191000"/>
            <a:ext cx="3810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 w="19050">
          <a:solidFill>
            <a:schemeClr val="tx1"/>
          </a:solidFill>
        </a:ln>
        <a:effectLst>
          <a:outerShdw blurRad="50800" dist="139700" dir="1920000" algn="tl" rotWithShape="0">
            <a:prstClr val="black">
              <a:alpha val="40000"/>
            </a:prstClr>
          </a:outerShdw>
        </a:effectLst>
      </a:spPr>
      <a:bodyPr rtlCol="0" anchor="ctr">
        <a:normAutofit/>
      </a:bodyPr>
      <a:lstStyle>
        <a:defPPr algn="ctr">
          <a:defRPr sz="2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61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DEVuser</dc:creator>
  <cp:lastModifiedBy>DEVuser</cp:lastModifiedBy>
  <cp:revision>3</cp:revision>
  <dcterms:created xsi:type="dcterms:W3CDTF">2013-10-31T01:03:20Z</dcterms:created>
  <dcterms:modified xsi:type="dcterms:W3CDTF">2013-10-31T01:31:18Z</dcterms:modified>
</cp:coreProperties>
</file>